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4" r:id="rId3"/>
    <p:sldId id="263" r:id="rId4"/>
    <p:sldId id="26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5E38B-9F03-232D-DEED-DE4C2E55E7AC}" name="심리학과[ 공용 / 심리학과 ]" initials="심공/심]" userId="S::lib007@korea.edu::00ac8a24-783c-4503-9ac9-2f3fd8f672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27C1206-9167-BD76-6901-AB77210D0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321712-6C23-4851-EC4F-6DA09E979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E5A4-723A-4228-961E-F9833F0503F0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9561DD-75F0-4B0C-1866-B690BF0535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6A95CFB-9EF0-C549-4D97-4CDE661313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EC9C7-0033-4C28-82C1-1C68DCC58F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8570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6EA5-3C4B-4447-A9C1-512CD8ED63C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6267C-C5CA-47FF-941F-425B3734D8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774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389568-D7D1-8E5A-1A0E-A4B49268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C39DC2-C56B-B76F-065E-627B6E691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72AD91-FD6F-D86E-7F50-20E20509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A44633-872E-1B8D-CEDD-F7824A8E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072243-D13A-0EE3-8EBC-4B617429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27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7646AE-6622-0133-6533-BA38FC5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4BC059-6F2C-05AB-939E-3DC8BDB33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E4DB23-08DC-7ED3-0E82-3B85675B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566003-E435-551C-CE44-45D26C78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38FEE0-0EB2-38AD-6086-2DD5FA76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93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4C3769-E0CA-F340-82A7-1C7210E3C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BAC8E3C-AEF4-9C99-0E58-A29C0A47B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08526D-6DFA-F3F1-566D-87190E83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06465C-DBD8-D625-168C-048160F0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2E9E30-FF81-97FC-70B4-B6F20D83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2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A5E243-A89A-951D-C85B-275065E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E09192-5E28-56DB-A181-7038D251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D34E33-3702-7772-A732-A3BB6789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997D34-2FB3-966C-A7FF-A7794444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96445C-7276-009F-FF3E-4AA89324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87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C1BE9C-2500-8165-855A-06F20A1E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D11533-B324-198E-1F7F-C2D7E602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3EA03-00E0-4286-19F3-B8215E8B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BBF2B4-AB04-E251-C01D-C58D605E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DDCC13-A7D6-3F9E-B424-A62BEAD4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2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435F62-B4AD-4A21-89E8-6921A298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CFBCE8-DB5B-9900-E18D-8A48FFA05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E838E8-63AC-A07C-2E44-D16254F3B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DB0D88-8EF9-F6C7-4181-C0BA25FB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3011CB-D3B3-A063-7E5E-10BF03F5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9CF8BB-25BA-FA36-E23C-14C58B0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5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02210-4467-C0BF-06CC-4AE46A28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CA2928C-4DD8-7AD0-90F9-1BC62CB5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0EB792-7B7D-A48B-01DE-178B233B4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7A0CC93-A522-2F52-DD51-6DB36EC6E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DF18FE-13A8-AF98-5465-A1A03B0A6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7612C18-DB9E-7AD2-8C91-E146B4E6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5AA00B-6C26-7B47-FA71-D2590535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38D063-6BB5-F4FC-AC17-642C665E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98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2ECEC-9121-27A0-B205-66546DA1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CF2C79-CECB-D457-3145-A39C58A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C13DF17-BF10-C568-EA0E-EACC5FF6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624135-4355-AB89-D582-29821315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10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3F56095-2F1F-D791-5BEE-DD2907B4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191E4D-64C7-FB46-0BBA-47F33C85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E4EB06-A453-9D51-72E3-751694E8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22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EC4F9-E4F6-AA50-AA2F-67AA89F2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8EFF98-A7F6-6665-91EA-EAEC1D207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FADA98-D1EA-5EEC-861F-B7A86D0F6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D364F5-BE27-FF9E-7F35-3149A693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B5ED58-187A-55EB-6E2C-4A4C13FF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5AE047-D805-231D-B53F-04E27991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B2E06F-2711-30E6-AF32-BA5F6A93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72C5C9-A6CA-8F30-3DCB-609511FE7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F5EBA0-0399-5386-A272-63B8B7B3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26B031-C797-BD90-84B6-243A9EE8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4D5787-0F6B-5A8D-E565-7A50C861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CE2FC8-EC0A-E900-8570-F8F2718B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42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6D5D671-1F3A-1E13-85A5-D8337A48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6D6B8E-A800-64E2-0A44-2D6993147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935E95-5324-B061-8273-319851AC2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8D57-0D92-40E4-8875-B49546761A5F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739A2D-D38A-FE55-A16F-A781087DF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2F043-36DB-3EF8-C2F1-8D4B996D3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5B9E-F6C2-40BA-918C-EF7121A67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9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15BD4-D828-F4BD-7D0F-8115FBD7DC1F}"/>
              </a:ext>
            </a:extLst>
          </p:cNvPr>
          <p:cNvSpPr txBox="1"/>
          <p:nvPr/>
        </p:nvSpPr>
        <p:spPr>
          <a:xfrm>
            <a:off x="1752300" y="624979"/>
            <a:ext cx="8687397" cy="261610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ko-KR" altLang="en-US" sz="2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법학관구관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출입 안내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200"/>
              </a:spcBef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평일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08:30 ~ 17:30</a:t>
            </a:r>
          </a:p>
          <a:p>
            <a:pPr>
              <a:spcBef>
                <a:spcPts val="1200"/>
              </a:spcBef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주말 및 공휴일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출입 통제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200"/>
              </a:spcBef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학생증 및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교원증에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건물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출입승인을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받은 경우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200"/>
              </a:spcBef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24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항시 출입 가능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 신분증도 가능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770E2D3-2ED6-AC61-29F8-48826C0D9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79502"/>
              </p:ext>
            </p:extLst>
          </p:nvPr>
        </p:nvGraphicFramePr>
        <p:xfrm>
          <a:off x="1891640" y="3429000"/>
          <a:ext cx="8408716" cy="293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358">
                  <a:extLst>
                    <a:ext uri="{9D8B030D-6E8A-4147-A177-3AD203B41FA5}">
                      <a16:colId xmlns:a16="http://schemas.microsoft.com/office/drawing/2014/main" val="2785638758"/>
                    </a:ext>
                  </a:extLst>
                </a:gridCol>
                <a:gridCol w="4204358">
                  <a:extLst>
                    <a:ext uri="{9D8B030D-6E8A-4147-A177-3AD203B41FA5}">
                      <a16:colId xmlns:a16="http://schemas.microsoft.com/office/drawing/2014/main" val="1641631747"/>
                    </a:ext>
                  </a:extLst>
                </a:gridCol>
              </a:tblGrid>
              <a:tr h="5049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법학관구관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법학관구관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lt"/>
                        </a:rPr>
                        <a:t>층 출입구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914748"/>
                  </a:ext>
                </a:extLst>
              </a:tr>
              <a:tr h="243048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7082192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FD5E55DB-8459-A63D-A216-931E0BDAF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640" y="3912504"/>
            <a:ext cx="4509158" cy="243774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67ABAD2-09C8-AFF2-3220-00C45E4A3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912504"/>
            <a:ext cx="3899554" cy="24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FDD7F1D-94C4-9868-77C2-25048E2C0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4594"/>
            <a:ext cx="9144000" cy="4968552"/>
          </a:xfrm>
          <a:prstGeom prst="rect">
            <a:avLst/>
          </a:prstGeom>
        </p:spPr>
      </p:pic>
      <p:sp>
        <p:nvSpPr>
          <p:cNvPr id="5" name="타원 18">
            <a:extLst>
              <a:ext uri="{FF2B5EF4-FFF2-40B4-BE49-F238E27FC236}">
                <a16:creationId xmlns:a16="http://schemas.microsoft.com/office/drawing/2014/main" id="{49BC7180-3B81-1D36-4E3F-693B0BF0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15" y="765515"/>
            <a:ext cx="249794" cy="224966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타원 19">
            <a:extLst>
              <a:ext uri="{FF2B5EF4-FFF2-40B4-BE49-F238E27FC236}">
                <a16:creationId xmlns:a16="http://schemas.microsoft.com/office/drawing/2014/main" id="{AAB10E56-FF19-6BC9-71B3-269C3E117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1" y="1534150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ECA1B81-F8B2-17C4-1DCC-4B9B1A19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248" y="5630820"/>
            <a:ext cx="9054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포털 로그인 후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정보생활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클릭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공간예약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공간 및 예약관리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서울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4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F3E4503-2781-CA05-6F7C-6465713F0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50" y="420734"/>
            <a:ext cx="9811097" cy="5393362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0EF09455-D0E8-D619-B0CA-D7186817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973" y="917902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18AFC1B-4481-AFCE-093A-258FDCD9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84" y="5874830"/>
            <a:ext cx="9054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공간예역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관리 화면에서 출입신청 클릭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신청서 등록 클릭</a:t>
            </a:r>
          </a:p>
        </p:txBody>
      </p:sp>
      <p:sp>
        <p:nvSpPr>
          <p:cNvPr id="7" name="타원 19">
            <a:extLst>
              <a:ext uri="{FF2B5EF4-FFF2-40B4-BE49-F238E27FC236}">
                <a16:creationId xmlns:a16="http://schemas.microsoft.com/office/drawing/2014/main" id="{C475F9B4-ACA7-B6C7-23CC-45C80535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334" y="1941924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140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C4A4C9-E93C-3118-19E9-C02961D3E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48" y="195071"/>
            <a:ext cx="8201901" cy="5348822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4FD392A-834A-248D-D94B-EE42F2B55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84" y="5543893"/>
            <a:ext cx="90540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출입용신분증선택 후 연락처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신청사유 기입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건물선택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법학관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구관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) 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지상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층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100-1(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복도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야간출입문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정문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))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클릭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출입기간은 학기 기간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학기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: 3~6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2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학기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: 9~12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으로 신청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출입신청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클릭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타원 18">
            <a:extLst>
              <a:ext uri="{FF2B5EF4-FFF2-40B4-BE49-F238E27FC236}">
                <a16:creationId xmlns:a16="http://schemas.microsoft.com/office/drawing/2014/main" id="{56B232E6-DAAA-0570-8709-D475EA15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746" y="1582438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461399B-0BA2-F46E-5CA2-AEE9986E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43" y="4659675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904EC05-0AC0-E209-91A4-3BB1AFF82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062" y="727507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81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122</Words>
  <Application>Microsoft Office PowerPoint</Application>
  <PresentationFormat>와이드스크린</PresentationFormat>
  <Paragraphs>21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가는각진제목체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심리학과[ 공용 / 심리학과 ]</dc:creator>
  <cp:lastModifiedBy>심리학과[ 공용 / 심리학과 ]</cp:lastModifiedBy>
  <cp:revision>6</cp:revision>
  <dcterms:created xsi:type="dcterms:W3CDTF">2023-04-13T05:01:44Z</dcterms:created>
  <dcterms:modified xsi:type="dcterms:W3CDTF">2023-06-02T01:46:24Z</dcterms:modified>
</cp:coreProperties>
</file>